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439" r:id="rId6"/>
    <p:sldId id="2440" r:id="rId7"/>
    <p:sldId id="2446" r:id="rId8"/>
    <p:sldId id="2447" r:id="rId9"/>
    <p:sldId id="2448" r:id="rId10"/>
    <p:sldId id="2452" r:id="rId11"/>
    <p:sldId id="2449" r:id="rId12"/>
    <p:sldId id="2450" r:id="rId13"/>
    <p:sldId id="24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84948" autoAdjust="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5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8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4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B8994-D221-4700-A133-4FCBC9C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E36DC-B3F9-4725-94B8-EAD411E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62" r:id="rId8"/>
    <p:sldLayoutId id="2147483669" r:id="rId9"/>
    <p:sldLayoutId id="2147483666" r:id="rId10"/>
    <p:sldLayoutId id="2147483670" r:id="rId11"/>
    <p:sldLayoutId id="2147483667" r:id="rId12"/>
    <p:sldLayoutId id="2147483668" r:id="rId13"/>
    <p:sldLayoutId id="2147483665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fif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fif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fif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9E94ED-6A3C-4224-B9B8-BC4F08AC4AA5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096" y="523232"/>
            <a:ext cx="6609256" cy="757126"/>
          </a:xfrm>
        </p:spPr>
        <p:txBody>
          <a:bodyPr>
            <a:normAutofit/>
          </a:bodyPr>
          <a:lstStyle/>
          <a:p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Pengerusi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/ WAKIL PEGAWAI PERANCANG BANDAR DAN DESA GRED J48</a:t>
            </a: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284" y="1257059"/>
            <a:ext cx="6609256" cy="450503"/>
          </a:xfrm>
        </p:spPr>
        <p:txBody>
          <a:bodyPr>
            <a:noAutofit/>
          </a:bodyPr>
          <a:lstStyle/>
          <a:p>
            <a:r>
              <a:rPr lang="en-US" sz="1200" dirty="0"/>
              <a:t>Nama : </a:t>
            </a:r>
            <a:r>
              <a:rPr lang="en-US" sz="1200" dirty="0" err="1"/>
              <a:t>TPr</a:t>
            </a:r>
            <a:r>
              <a:rPr lang="en-US" sz="1200" dirty="0"/>
              <a:t> </a:t>
            </a:r>
            <a:r>
              <a:rPr lang="en-US" sz="1200" dirty="0" err="1"/>
              <a:t>Mohd</a:t>
            </a:r>
            <a:r>
              <a:rPr lang="en-US" sz="1200" dirty="0"/>
              <a:t> Sabri bin Muhammad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0376</a:t>
            </a:r>
          </a:p>
          <a:p>
            <a:r>
              <a:rPr lang="en-US" sz="1200" dirty="0"/>
              <a:t>Email : mohd.sabri@planmalaysia.gov.my</a:t>
            </a:r>
          </a:p>
          <a:p>
            <a:r>
              <a:rPr lang="es-ES" sz="1200" dirty="0" err="1"/>
              <a:t>Bahagian</a:t>
            </a:r>
            <a:r>
              <a:rPr lang="es-ES" sz="1200" dirty="0"/>
              <a:t> </a:t>
            </a:r>
            <a:r>
              <a:rPr lang="es-ES" sz="1200" dirty="0" err="1"/>
              <a:t>Rancangan</a:t>
            </a:r>
            <a:r>
              <a:rPr lang="es-ES" sz="1200" dirty="0"/>
              <a:t> </a:t>
            </a:r>
            <a:r>
              <a:rPr lang="es-ES" sz="1200" dirty="0" err="1"/>
              <a:t>Pembangunan</a:t>
            </a:r>
            <a:endParaRPr 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77D401-B09A-4EBB-B67C-D7970C6A6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30279" y="272715"/>
            <a:ext cx="2700000" cy="2772000"/>
            <a:chOff x="883522" y="408327"/>
            <a:chExt cx="5276606" cy="57686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B97F4C-CCF9-4641-817C-AC0C6F19B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4F8918-E7EA-4842-B1FF-ADA1B9DE1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21E064-4422-4C92-90C3-51AB3FF7F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5EDF1-528F-48A2-ABE4-16920CE34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D78F7A-FDF9-442A-B786-4D6E9292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D678974-CFBB-46A8-8E1C-7875B772F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029F6B-729F-4FE3-A0D1-62CA7C22C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89E1B-D5B7-4004-A2DC-131C78931363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4686BB-7C3F-43D8-93EB-66DF8C255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999E41-6E73-4FF6-B9F2-AE8EE9B45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314FD4-A369-421A-869A-B5573393E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itle 5">
            <a:extLst>
              <a:ext uri="{FF2B5EF4-FFF2-40B4-BE49-F238E27FC236}">
                <a16:creationId xmlns:a16="http://schemas.microsoft.com/office/drawing/2014/main" id="{AEA6BB91-5B7B-41F7-A78A-34A5BFCB2D0B}"/>
              </a:ext>
            </a:extLst>
          </p:cNvPr>
          <p:cNvSpPr txBox="1">
            <a:spLocks/>
          </p:cNvSpPr>
          <p:nvPr/>
        </p:nvSpPr>
        <p:spPr>
          <a:xfrm>
            <a:off x="4512917" y="3790967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Perancang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Bandar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Desa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GRED J41/J44</a:t>
            </a:r>
          </a:p>
        </p:txBody>
      </p:sp>
      <p:sp>
        <p:nvSpPr>
          <p:cNvPr id="28" name="Subtitle 6">
            <a:extLst>
              <a:ext uri="{FF2B5EF4-FFF2-40B4-BE49-F238E27FC236}">
                <a16:creationId xmlns:a16="http://schemas.microsoft.com/office/drawing/2014/main" id="{D90221BB-9EA8-4D38-8664-E872847F115E}"/>
              </a:ext>
            </a:extLst>
          </p:cNvPr>
          <p:cNvSpPr txBox="1">
            <a:spLocks/>
          </p:cNvSpPr>
          <p:nvPr/>
        </p:nvSpPr>
        <p:spPr>
          <a:xfrm>
            <a:off x="4512917" y="4582864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Mohd</a:t>
            </a:r>
            <a:r>
              <a:rPr lang="en-US" sz="1200" dirty="0"/>
              <a:t> </a:t>
            </a:r>
            <a:r>
              <a:rPr lang="en-US" sz="1200" dirty="0" err="1"/>
              <a:t>Faizul</a:t>
            </a:r>
            <a:r>
              <a:rPr lang="en-US" sz="1200" dirty="0"/>
              <a:t> bin </a:t>
            </a:r>
            <a:r>
              <a:rPr lang="en-US" sz="1200" dirty="0" err="1"/>
              <a:t>Mohd</a:t>
            </a:r>
            <a:r>
              <a:rPr lang="en-US" sz="1200" dirty="0"/>
              <a:t> </a:t>
            </a:r>
            <a:r>
              <a:rPr lang="en-US" sz="1200" dirty="0" err="1"/>
              <a:t>Zaidin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0237</a:t>
            </a:r>
          </a:p>
          <a:p>
            <a:r>
              <a:rPr lang="en-US" sz="1200" dirty="0"/>
              <a:t>Email : faizulzaidin@planmalaysia.gov.my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</a:t>
            </a:r>
            <a:r>
              <a:rPr lang="en-US" sz="1200" dirty="0" err="1"/>
              <a:t>Fizikal</a:t>
            </a:r>
            <a:r>
              <a:rPr lang="en-US" sz="1200" dirty="0"/>
              <a:t> Negara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0735B-45E2-43B8-B837-7B9FC9389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4233" y="3734194"/>
            <a:ext cx="1704280" cy="211322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86B1EC10-7BB9-4FAB-A1C6-5064773F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242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444444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03-8091 0237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0E4F1-6814-44CA-829D-D459DE001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220" y="350131"/>
            <a:ext cx="1908482" cy="21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9E94ED-6A3C-4224-B9B8-BC4F08AC4AA5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284" y="468246"/>
            <a:ext cx="6609256" cy="757126"/>
          </a:xfrm>
        </p:spPr>
        <p:txBody>
          <a:bodyPr>
            <a:normAutofit/>
          </a:bodyPr>
          <a:lstStyle/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dari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Pejabat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Projek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Zon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Timur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284" y="1317447"/>
            <a:ext cx="6609256" cy="450503"/>
          </a:xfrm>
        </p:spPr>
        <p:txBody>
          <a:bodyPr>
            <a:noAutofit/>
          </a:bodyPr>
          <a:lstStyle/>
          <a:p>
            <a:r>
              <a:rPr lang="en-US" sz="1200" dirty="0"/>
              <a:t>Nama : Encik </a:t>
            </a:r>
            <a:r>
              <a:rPr lang="en-US" sz="1200" dirty="0" err="1"/>
              <a:t>Owee</a:t>
            </a:r>
            <a:r>
              <a:rPr lang="en-US" sz="1200" dirty="0"/>
              <a:t> Boon </a:t>
            </a:r>
            <a:r>
              <a:rPr lang="en-US" sz="1200" dirty="0" err="1"/>
              <a:t>Hwee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09-6211 341</a:t>
            </a:r>
          </a:p>
          <a:p>
            <a:r>
              <a:rPr lang="en-US" sz="1200" dirty="0"/>
              <a:t>Email : boon.hwee@planmalaysia.gov.my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Pembangunan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D1EAE8-ECBA-48AB-80A0-6810F6FB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100" y="259575"/>
            <a:ext cx="2700000" cy="2772000"/>
            <a:chOff x="883522" y="408327"/>
            <a:chExt cx="5276606" cy="576863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3494FB-435A-4DED-90A4-F50C2066F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DDC7A1-D0DC-40AC-B0E5-6E2B289E7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475BD36B-58D8-41FD-9158-4B16C20E8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4039E2D-1F50-4ACD-AB6F-BA0B288120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89"/>
          <a:stretch/>
        </p:blipFill>
        <p:spPr>
          <a:xfrm>
            <a:off x="9394242" y="370000"/>
            <a:ext cx="1828785" cy="20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 descr="Footer accent box">
            <a:extLst>
              <a:ext uri="{FF2B5EF4-FFF2-40B4-BE49-F238E27FC236}">
                <a16:creationId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25BBF5-4B89-42D4-B043-CA4BEA1A7F52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45D083-CB15-4488-9185-AF22FAB83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4ACD8-1823-4912-AECB-EA514871A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8E3F7B-0CDE-44E7-AD7C-7C9CFB2E2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5">
            <a:extLst>
              <a:ext uri="{FF2B5EF4-FFF2-40B4-BE49-F238E27FC236}">
                <a16:creationId xmlns:a16="http://schemas.microsoft.com/office/drawing/2014/main" id="{5BD44753-D732-4D2D-ABA2-FC98EC834177}"/>
              </a:ext>
            </a:extLst>
          </p:cNvPr>
          <p:cNvSpPr txBox="1">
            <a:spLocks/>
          </p:cNvSpPr>
          <p:nvPr/>
        </p:nvSpPr>
        <p:spPr>
          <a:xfrm>
            <a:off x="1532284" y="545886"/>
            <a:ext cx="7064950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Tadbir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dan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Diplomatik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ACC6FF-E1AA-47EF-B382-74ED90891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AA6F8A-CD87-4C51-9D02-AEB5AFBD2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2F19E25-56BC-4A48-9454-7388F8DAD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ADA31F-DD4E-462E-83C6-51A290E1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3F6CEE-FB49-4905-AA8F-FE319454FE2E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8C3194-FE28-4B0B-98A3-06060B9A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EBF703-84B4-42F2-B512-4A80CD2CE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75677B-9652-4DDD-A588-4B1DDBD86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5">
            <a:extLst>
              <a:ext uri="{FF2B5EF4-FFF2-40B4-BE49-F238E27FC236}">
                <a16:creationId xmlns:a16="http://schemas.microsoft.com/office/drawing/2014/main" id="{D21232C7-27D9-4F7E-9B6A-324E0D0FA955}"/>
              </a:ext>
            </a:extLst>
          </p:cNvPr>
          <p:cNvSpPr txBox="1">
            <a:spLocks/>
          </p:cNvSpPr>
          <p:nvPr/>
        </p:nvSpPr>
        <p:spPr>
          <a:xfrm>
            <a:off x="4512917" y="3681903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Akauntan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38" name="Subtitle 6">
            <a:extLst>
              <a:ext uri="{FF2B5EF4-FFF2-40B4-BE49-F238E27FC236}">
                <a16:creationId xmlns:a16="http://schemas.microsoft.com/office/drawing/2014/main" id="{7B9CCE01-5C6A-42F2-B2F2-7594CFD4C0A9}"/>
              </a:ext>
            </a:extLst>
          </p:cNvPr>
          <p:cNvSpPr txBox="1">
            <a:spLocks/>
          </p:cNvSpPr>
          <p:nvPr/>
        </p:nvSpPr>
        <p:spPr>
          <a:xfrm>
            <a:off x="4512917" y="4531104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Puan Nadia </a:t>
            </a:r>
            <a:r>
              <a:rPr lang="en-US" sz="1200" dirty="0" err="1"/>
              <a:t>binti</a:t>
            </a:r>
            <a:r>
              <a:rPr lang="en-US" sz="1200" dirty="0"/>
              <a:t> Abu Bakar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0061</a:t>
            </a:r>
          </a:p>
          <a:p>
            <a:r>
              <a:rPr lang="en-US" sz="1200" dirty="0"/>
              <a:t>Email : nadia.abu@planmalaysia.gov.my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Khidmat</a:t>
            </a:r>
            <a:r>
              <a:rPr lang="en-US" sz="1200" dirty="0"/>
              <a:t> </a:t>
            </a:r>
            <a:r>
              <a:rPr lang="en-US" sz="1200" dirty="0" err="1"/>
              <a:t>Pengurusan</a:t>
            </a:r>
            <a:r>
              <a:rPr lang="en-US" sz="1200" dirty="0"/>
              <a:t> (</a:t>
            </a:r>
            <a:r>
              <a:rPr lang="en-US" sz="1200" dirty="0" err="1"/>
              <a:t>Seksyen</a:t>
            </a:r>
            <a:r>
              <a:rPr lang="en-US" sz="1200" dirty="0"/>
              <a:t> </a:t>
            </a:r>
            <a:r>
              <a:rPr lang="en-US" sz="1200" dirty="0" err="1"/>
              <a:t>Kewangan</a:t>
            </a:r>
            <a:r>
              <a:rPr lang="en-US" sz="1200" dirty="0"/>
              <a:t>)</a:t>
            </a:r>
          </a:p>
        </p:txBody>
      </p:sp>
      <p:sp>
        <p:nvSpPr>
          <p:cNvPr id="44" name="Subtitle 6">
            <a:extLst>
              <a:ext uri="{FF2B5EF4-FFF2-40B4-BE49-F238E27FC236}">
                <a16:creationId xmlns:a16="http://schemas.microsoft.com/office/drawing/2014/main" id="{52B4B445-3079-4D9B-B5C4-0E0235B4D909}"/>
              </a:ext>
            </a:extLst>
          </p:cNvPr>
          <p:cNvSpPr txBox="1">
            <a:spLocks/>
          </p:cNvSpPr>
          <p:nvPr/>
        </p:nvSpPr>
        <p:spPr>
          <a:xfrm>
            <a:off x="1553177" y="1337111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Mohd</a:t>
            </a:r>
            <a:r>
              <a:rPr lang="en-US" sz="1200" dirty="0"/>
              <a:t> </a:t>
            </a:r>
            <a:r>
              <a:rPr lang="en-US" sz="1200" dirty="0" err="1"/>
              <a:t>Safrin</a:t>
            </a:r>
            <a:r>
              <a:rPr lang="en-US" sz="1200" dirty="0"/>
              <a:t> bin Mazlan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0101</a:t>
            </a:r>
          </a:p>
          <a:p>
            <a:r>
              <a:rPr lang="en-US" sz="1200" dirty="0"/>
              <a:t>Email : safrin@planmalaysia.gov.my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Khidmat</a:t>
            </a:r>
            <a:r>
              <a:rPr lang="en-US" sz="1200" dirty="0"/>
              <a:t> </a:t>
            </a:r>
            <a:r>
              <a:rPr lang="en-US" sz="1200" dirty="0" err="1"/>
              <a:t>Pengurusan</a:t>
            </a:r>
            <a:r>
              <a:rPr lang="en-US" sz="1200" dirty="0"/>
              <a:t> (</a:t>
            </a:r>
            <a:r>
              <a:rPr lang="en-US" sz="1200" dirty="0" err="1"/>
              <a:t>Seksyen</a:t>
            </a:r>
            <a:r>
              <a:rPr lang="en-US" sz="1200" dirty="0"/>
              <a:t> </a:t>
            </a:r>
            <a:r>
              <a:rPr lang="en-US" sz="1200" dirty="0" err="1"/>
              <a:t>Pentadbiran</a:t>
            </a:r>
            <a:r>
              <a:rPr lang="en-US" sz="1200" dirty="0"/>
              <a:t>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FB360D-EC31-4237-AC3B-AE672224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100" y="261927"/>
            <a:ext cx="2700000" cy="2772000"/>
            <a:chOff x="883522" y="408327"/>
            <a:chExt cx="5276606" cy="57686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CCF9A14-8970-42FF-91B8-217E7D2F3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68ED1F-0814-4EC7-96BC-590CBF75E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BD9ABD8-7D09-4CE6-A068-4F08DB4B4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8194" name="Picture 2" descr="Mohd Safrin bin Mazlan">
            <a:extLst>
              <a:ext uri="{FF2B5EF4-FFF2-40B4-BE49-F238E27FC236}">
                <a16:creationId xmlns:a16="http://schemas.microsoft.com/office/drawing/2014/main" id="{73CF168D-C9C5-48A1-8CC2-64843363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95" y="422420"/>
            <a:ext cx="1573599" cy="19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015" y="0"/>
            <a:ext cx="12263015" cy="68580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D4073-CEBB-41B3-BFBA-21DC561CB0D0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6AE2C4-B238-4804-B839-695703D6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5298D-A67E-4676-A87F-44733AAD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D7D6FA-3571-42B2-9C70-FDEA372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itle 5">
            <a:extLst>
              <a:ext uri="{FF2B5EF4-FFF2-40B4-BE49-F238E27FC236}">
                <a16:creationId xmlns:a16="http://schemas.microsoft.com/office/drawing/2014/main" id="{DF929134-C42B-4ADA-967F-AF243E328C9D}"/>
              </a:ext>
            </a:extLst>
          </p:cNvPr>
          <p:cNvSpPr txBox="1">
            <a:spLocks/>
          </p:cNvSpPr>
          <p:nvPr/>
        </p:nvSpPr>
        <p:spPr>
          <a:xfrm>
            <a:off x="1532283" y="563138"/>
            <a:ext cx="6839769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Teknologi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Maklumat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C5BEA3-8A54-4181-B752-3DE1181A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01F71D-B8DB-452E-957C-04893685B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54A076D-3750-4D7F-91CF-0308034A1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1A2BD2-33E9-4E26-8D9F-3BAE24A5D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9DEBF3-2795-45AE-8F3A-9FA64B971519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B1402C-02A6-41BC-8192-2B83EE7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B8DCF1-0EA0-4E68-B5D4-9C87B922B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A2F9F5-A3C0-4C95-8D9E-B8B10E4EC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5">
            <a:extLst>
              <a:ext uri="{FF2B5EF4-FFF2-40B4-BE49-F238E27FC236}">
                <a16:creationId xmlns:a16="http://schemas.microsoft.com/office/drawing/2014/main" id="{8DCEF3D8-88D4-4BD9-9479-FF169F70204A}"/>
              </a:ext>
            </a:extLst>
          </p:cNvPr>
          <p:cNvSpPr txBox="1">
            <a:spLocks/>
          </p:cNvSpPr>
          <p:nvPr/>
        </p:nvSpPr>
        <p:spPr>
          <a:xfrm>
            <a:off x="4512917" y="3716364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Penerangan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38" name="Subtitle 6">
            <a:extLst>
              <a:ext uri="{FF2B5EF4-FFF2-40B4-BE49-F238E27FC236}">
                <a16:creationId xmlns:a16="http://schemas.microsoft.com/office/drawing/2014/main" id="{5B5D8428-22D0-420B-BD89-44C58C3914D6}"/>
              </a:ext>
            </a:extLst>
          </p:cNvPr>
          <p:cNvSpPr txBox="1">
            <a:spLocks/>
          </p:cNvSpPr>
          <p:nvPr/>
        </p:nvSpPr>
        <p:spPr>
          <a:xfrm>
            <a:off x="4512917" y="4565565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Asshari</a:t>
            </a:r>
            <a:r>
              <a:rPr lang="en-US" sz="1200" dirty="0"/>
              <a:t> bin </a:t>
            </a:r>
            <a:r>
              <a:rPr lang="en-US" sz="1200" dirty="0" err="1"/>
              <a:t>Mohd</a:t>
            </a:r>
            <a:r>
              <a:rPr lang="en-US" sz="1200" dirty="0"/>
              <a:t> </a:t>
            </a:r>
            <a:r>
              <a:rPr lang="en-US" sz="1200" dirty="0" err="1"/>
              <a:t>Juhaidi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0444</a:t>
            </a:r>
          </a:p>
          <a:p>
            <a:r>
              <a:rPr lang="en-US" sz="1200" dirty="0"/>
              <a:t>Email : asshari@planmalaysia.gov.my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Korporat</a:t>
            </a:r>
            <a:endParaRPr lang="en-US" sz="1200" dirty="0"/>
          </a:p>
        </p:txBody>
      </p:sp>
      <p:sp>
        <p:nvSpPr>
          <p:cNvPr id="40" name="Subtitle 6">
            <a:extLst>
              <a:ext uri="{FF2B5EF4-FFF2-40B4-BE49-F238E27FC236}">
                <a16:creationId xmlns:a16="http://schemas.microsoft.com/office/drawing/2014/main" id="{4C9A82DA-0ED4-43DF-B03A-729CE885A43F}"/>
              </a:ext>
            </a:extLst>
          </p:cNvPr>
          <p:cNvSpPr txBox="1">
            <a:spLocks/>
          </p:cNvSpPr>
          <p:nvPr/>
        </p:nvSpPr>
        <p:spPr>
          <a:xfrm>
            <a:off x="1406056" y="1374741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Nama : </a:t>
            </a:r>
            <a:r>
              <a:rPr lang="en-US" sz="1200" dirty="0"/>
              <a:t>Encik </a:t>
            </a:r>
            <a:r>
              <a:rPr lang="en-US" sz="1200" dirty="0">
                <a:latin typeface="+mj-lt"/>
              </a:rPr>
              <a:t>Abdul Malik bin </a:t>
            </a:r>
            <a:r>
              <a:rPr lang="en-US" sz="1200" dirty="0" err="1">
                <a:latin typeface="+mj-lt"/>
              </a:rPr>
              <a:t>Sulaiman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No. </a:t>
            </a:r>
            <a:r>
              <a:rPr lang="en-US" sz="1200" dirty="0" err="1">
                <a:latin typeface="+mj-lt"/>
              </a:rPr>
              <a:t>tel</a:t>
            </a:r>
            <a:r>
              <a:rPr lang="en-US" sz="1200" dirty="0">
                <a:latin typeface="+mj-lt"/>
              </a:rPr>
              <a:t> : 03-8091 0295</a:t>
            </a:r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Email : malik. </a:t>
            </a:r>
            <a:r>
              <a:rPr lang="en-US" sz="1200" dirty="0" err="1">
                <a:latin typeface="+mj-lt"/>
              </a:rPr>
              <a:t>sulaiman</a:t>
            </a:r>
            <a:r>
              <a:rPr lang="en-US" sz="1200" dirty="0">
                <a:latin typeface="+mj-lt"/>
              </a:rPr>
              <a:t> @planmalaysia 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Khidmat</a:t>
            </a:r>
            <a:r>
              <a:rPr lang="en-US" sz="1200" dirty="0"/>
              <a:t> </a:t>
            </a:r>
            <a:r>
              <a:rPr lang="en-US" sz="1200" dirty="0" err="1"/>
              <a:t>Pengurusan</a:t>
            </a:r>
            <a:r>
              <a:rPr lang="en-US" sz="1200" dirty="0"/>
              <a:t> (</a:t>
            </a:r>
            <a:r>
              <a:rPr lang="en-US" sz="1200" dirty="0" err="1"/>
              <a:t>Seksyen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Maklumat)</a:t>
            </a:r>
            <a:endParaRPr lang="en-US" sz="1200" dirty="0">
              <a:latin typeface="+mj-lt"/>
            </a:endParaRPr>
          </a:p>
        </p:txBody>
      </p:sp>
      <p:pic>
        <p:nvPicPr>
          <p:cNvPr id="1026" name="Picture 2" descr="Asshari Bin Mohd Juhaidi">
            <a:extLst>
              <a:ext uri="{FF2B5EF4-FFF2-40B4-BE49-F238E27FC236}">
                <a16:creationId xmlns:a16="http://schemas.microsoft.com/office/drawing/2014/main" id="{85BAB576-3D68-4542-893D-738B4F07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8" y="3758084"/>
            <a:ext cx="1711470" cy="21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CD7CF3A-D36A-482B-B94E-66FEE1045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099" y="299822"/>
            <a:ext cx="2700000" cy="2772000"/>
            <a:chOff x="883522" y="408327"/>
            <a:chExt cx="5276606" cy="576863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2A5C21-7D0E-4FC1-894E-88D3F283B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0AB1BF-5ADD-4D3D-9637-CA1FF7C4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2D480F9-E694-4F82-B223-24F618EF5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23F09E8-A474-4E94-B064-B5BA63168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7490" y="460315"/>
            <a:ext cx="1594683" cy="20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566C88-00C6-4BC2-8C57-CD08D4BB42F5}"/>
              </a:ext>
            </a:extLst>
          </p:cNvPr>
          <p:cNvGrpSpPr/>
          <p:nvPr/>
        </p:nvGrpSpPr>
        <p:grpSpPr>
          <a:xfrm>
            <a:off x="318770" y="362013"/>
            <a:ext cx="8622365" cy="2596177"/>
            <a:chOff x="258691" y="403431"/>
            <a:chExt cx="7324426" cy="3883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5A775C-FA36-4C9E-9DF6-77515ADC6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06A3E2-99A7-4AA4-9281-EA8A9D35C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0DDA11-DE26-4AEF-8F02-8703101EA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5">
            <a:extLst>
              <a:ext uri="{FF2B5EF4-FFF2-40B4-BE49-F238E27FC236}">
                <a16:creationId xmlns:a16="http://schemas.microsoft.com/office/drawing/2014/main" id="{E2D90968-C8FD-4CA5-A57B-7792AAD713D3}"/>
              </a:ext>
            </a:extLst>
          </p:cNvPr>
          <p:cNvSpPr txBox="1">
            <a:spLocks/>
          </p:cNvSpPr>
          <p:nvPr/>
        </p:nvSpPr>
        <p:spPr>
          <a:xfrm>
            <a:off x="1532284" y="580388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Penolong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Pustakawan</a:t>
            </a:r>
            <a:endParaRPr lang="en-MY"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A1B822-83DD-42DF-A1A6-9A04A224E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8D9A5D-8F6F-4374-8842-B659E7683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4598542-C50F-424A-9357-814E65FAF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78A84A-B6B8-48C5-9739-702B1BE30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A1BFFA9-C12E-4775-AF15-8C70A0748A33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434754-4661-4A80-BDF0-10E5A4EC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D72145-4455-45CA-AC5B-DAE31E47D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713DEA-3EFA-47FB-B34A-AF4E57D36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itle 5">
            <a:extLst>
              <a:ext uri="{FF2B5EF4-FFF2-40B4-BE49-F238E27FC236}">
                <a16:creationId xmlns:a16="http://schemas.microsoft.com/office/drawing/2014/main" id="{71A63F3F-8C69-4CB6-8940-37200AFC0B31}"/>
              </a:ext>
            </a:extLst>
          </p:cNvPr>
          <p:cNvSpPr txBox="1">
            <a:spLocks/>
          </p:cNvSpPr>
          <p:nvPr/>
        </p:nvSpPr>
        <p:spPr>
          <a:xfrm>
            <a:off x="4512917" y="3759545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Khidmat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Pelanggan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51" name="Subtitle 6">
            <a:extLst>
              <a:ext uri="{FF2B5EF4-FFF2-40B4-BE49-F238E27FC236}">
                <a16:creationId xmlns:a16="http://schemas.microsoft.com/office/drawing/2014/main" id="{B1A0ECD7-801F-4099-B067-2DE343F23E9C}"/>
              </a:ext>
            </a:extLst>
          </p:cNvPr>
          <p:cNvSpPr txBox="1">
            <a:spLocks/>
          </p:cNvSpPr>
          <p:nvPr/>
        </p:nvSpPr>
        <p:spPr>
          <a:xfrm>
            <a:off x="4512917" y="4608746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Fadzlan</a:t>
            </a:r>
            <a:r>
              <a:rPr lang="en-US" sz="1200" dirty="0"/>
              <a:t> Bin </a:t>
            </a:r>
            <a:r>
              <a:rPr lang="en-US" sz="1200" dirty="0" err="1"/>
              <a:t>Mohd</a:t>
            </a:r>
            <a:r>
              <a:rPr lang="en-US" sz="1200" dirty="0"/>
              <a:t> Nor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0422</a:t>
            </a:r>
          </a:p>
          <a:p>
            <a:r>
              <a:rPr lang="en-US" sz="1200" dirty="0"/>
              <a:t>Email :  fadzlan.nor@planmalaysia.gov.my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Korporat</a:t>
            </a:r>
            <a:endParaRPr lang="en-US" sz="1200" dirty="0"/>
          </a:p>
        </p:txBody>
      </p:sp>
      <p:sp>
        <p:nvSpPr>
          <p:cNvPr id="52" name="Subtitle 6">
            <a:extLst>
              <a:ext uri="{FF2B5EF4-FFF2-40B4-BE49-F238E27FC236}">
                <a16:creationId xmlns:a16="http://schemas.microsoft.com/office/drawing/2014/main" id="{F218473D-FA92-46EC-A47C-4D2C84B02377}"/>
              </a:ext>
            </a:extLst>
          </p:cNvPr>
          <p:cNvSpPr txBox="1">
            <a:spLocks/>
          </p:cNvSpPr>
          <p:nvPr/>
        </p:nvSpPr>
        <p:spPr>
          <a:xfrm>
            <a:off x="1583124" y="1331179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</a:t>
            </a:r>
            <a:r>
              <a:rPr lang="en-US" sz="1200" dirty="0" err="1"/>
              <a:t>Puan</a:t>
            </a:r>
            <a:r>
              <a:rPr lang="en-US" sz="1200" dirty="0"/>
              <a:t> </a:t>
            </a:r>
            <a:r>
              <a:rPr lang="en-US" sz="1200" dirty="0" err="1"/>
              <a:t>Zarinah</a:t>
            </a:r>
            <a:r>
              <a:rPr lang="en-US" sz="1200" dirty="0"/>
              <a:t> </a:t>
            </a:r>
            <a:r>
              <a:rPr lang="en-US" sz="1200" dirty="0" err="1"/>
              <a:t>binti</a:t>
            </a:r>
            <a:r>
              <a:rPr lang="en-US" sz="1200" dirty="0"/>
              <a:t> </a:t>
            </a:r>
            <a:r>
              <a:rPr lang="en-US" sz="1200" dirty="0" err="1"/>
              <a:t>Kulam</a:t>
            </a:r>
            <a:r>
              <a:rPr lang="en-US" sz="1200" dirty="0"/>
              <a:t> Hassan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0452</a:t>
            </a:r>
          </a:p>
          <a:p>
            <a:r>
              <a:rPr lang="en-US" sz="1200" dirty="0"/>
              <a:t>Email : zarinah@planmalaysia.gov.my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Khidmat</a:t>
            </a:r>
            <a:r>
              <a:rPr lang="en-US" sz="1200" dirty="0"/>
              <a:t> </a:t>
            </a:r>
            <a:r>
              <a:rPr lang="en-US" sz="1200" dirty="0" err="1"/>
              <a:t>Pengurusan</a:t>
            </a:r>
            <a:r>
              <a:rPr lang="en-US" sz="1200" dirty="0"/>
              <a:t> (</a:t>
            </a:r>
            <a:r>
              <a:rPr lang="en-US" sz="1200" dirty="0" err="1"/>
              <a:t>Seksyen</a:t>
            </a:r>
            <a:r>
              <a:rPr lang="en-US" sz="1200" dirty="0"/>
              <a:t> </a:t>
            </a:r>
            <a:r>
              <a:rPr lang="en-US" sz="1200" dirty="0" err="1"/>
              <a:t>Pentadbiran</a:t>
            </a:r>
            <a:r>
              <a:rPr lang="en-US" sz="12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FB4AC-3FD7-4FBD-B134-E2D45E106E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848"/>
          <a:stretch/>
        </p:blipFill>
        <p:spPr>
          <a:xfrm>
            <a:off x="1069827" y="3753468"/>
            <a:ext cx="1494219" cy="211025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54C331B-9FEE-4E75-B1A0-32B67B338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100" y="299822"/>
            <a:ext cx="2700000" cy="2772000"/>
            <a:chOff x="883522" y="408327"/>
            <a:chExt cx="5276606" cy="576863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A1A797-519D-476D-8A78-3F9DA1577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0415C4-B2AF-4115-8D63-5929B6ECC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EDDCC90A-CA7C-44CC-9A1B-61DAFB5E4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2050" name="Picture 2" descr="Zarinah binti Kulam Hassan">
            <a:extLst>
              <a:ext uri="{FF2B5EF4-FFF2-40B4-BE49-F238E27FC236}">
                <a16:creationId xmlns:a16="http://schemas.microsoft.com/office/drawing/2014/main" id="{DC40E7E1-C803-4074-B14A-FB5D90AA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00" y="399941"/>
            <a:ext cx="1653373" cy="21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9E94ED-6A3C-4224-B9B8-BC4F08AC4AA5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284" y="623520"/>
            <a:ext cx="6609256" cy="757126"/>
          </a:xfrm>
        </p:spPr>
        <p:txBody>
          <a:bodyPr>
            <a:normAutofit/>
          </a:bodyPr>
          <a:lstStyle/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Penolong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Perancang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Bandar dan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Desa</a:t>
            </a:r>
            <a:endParaRPr lang="en-MY"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284" y="1472721"/>
            <a:ext cx="6609256" cy="450503"/>
          </a:xfrm>
        </p:spPr>
        <p:txBody>
          <a:bodyPr>
            <a:noAutofit/>
          </a:bodyPr>
          <a:lstStyle/>
          <a:p>
            <a:r>
              <a:rPr lang="en-US" sz="1200" dirty="0"/>
              <a:t>Nama : Encik </a:t>
            </a:r>
            <a:r>
              <a:rPr lang="en-US" sz="1200" dirty="0" err="1"/>
              <a:t>Azlin</a:t>
            </a:r>
            <a:r>
              <a:rPr lang="en-US" sz="1200" dirty="0"/>
              <a:t> bin </a:t>
            </a:r>
            <a:r>
              <a:rPr lang="en-US" sz="1200" dirty="0" err="1"/>
              <a:t>Mujir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0019</a:t>
            </a:r>
          </a:p>
          <a:p>
            <a:r>
              <a:rPr lang="en-US" sz="1200" dirty="0"/>
              <a:t>Email : </a:t>
            </a:r>
            <a:r>
              <a:rPr lang="en-US" sz="1200" dirty="0" err="1"/>
              <a:t>azlin.mujir@planmalaysia</a:t>
            </a:r>
            <a:r>
              <a:rPr lang="en-US" sz="1200" dirty="0"/>
              <a:t> 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Korporat</a:t>
            </a:r>
            <a:endParaRPr lang="en-US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5EDF1-528F-48A2-ABE4-16920CE34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452772" y="3624231"/>
            <a:ext cx="2442385" cy="2479111"/>
            <a:chOff x="883522" y="408327"/>
            <a:chExt cx="5276606" cy="57686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D78F7A-FDF9-442A-B786-4D6E9292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D678974-CFBB-46A8-8E1C-7875B772F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029F6B-729F-4FE3-A0D1-62CA7C22C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89E1B-D5B7-4004-A2DC-131C78931363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4686BB-7C3F-43D8-93EB-66DF8C255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999E41-6E73-4FF6-B9F2-AE8EE9B45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314FD4-A369-421A-869A-B5573393E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itle 5">
            <a:extLst>
              <a:ext uri="{FF2B5EF4-FFF2-40B4-BE49-F238E27FC236}">
                <a16:creationId xmlns:a16="http://schemas.microsoft.com/office/drawing/2014/main" id="{AEA6BB91-5B7B-41F7-A78A-34A5BFCB2D0B}"/>
              </a:ext>
            </a:extLst>
          </p:cNvPr>
          <p:cNvSpPr txBox="1">
            <a:spLocks/>
          </p:cNvSpPr>
          <p:nvPr/>
        </p:nvSpPr>
        <p:spPr>
          <a:xfrm>
            <a:off x="4512917" y="3742287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Setiausaha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Pejabat</a:t>
            </a:r>
            <a:endParaRPr lang="en-MY"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" name="Subtitle 6">
            <a:extLst>
              <a:ext uri="{FF2B5EF4-FFF2-40B4-BE49-F238E27FC236}">
                <a16:creationId xmlns:a16="http://schemas.microsoft.com/office/drawing/2014/main" id="{D90221BB-9EA8-4D38-8664-E872847F115E}"/>
              </a:ext>
            </a:extLst>
          </p:cNvPr>
          <p:cNvSpPr txBox="1">
            <a:spLocks/>
          </p:cNvSpPr>
          <p:nvPr/>
        </p:nvSpPr>
        <p:spPr>
          <a:xfrm>
            <a:off x="4512917" y="4591488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</a:t>
            </a:r>
            <a:r>
              <a:rPr lang="en-US" sz="1200" dirty="0" err="1"/>
              <a:t>Puan</a:t>
            </a:r>
            <a:r>
              <a:rPr lang="en-US" sz="1200" dirty="0"/>
              <a:t> Nur </a:t>
            </a:r>
            <a:r>
              <a:rPr lang="en-US" sz="1200" dirty="0" err="1"/>
              <a:t>Izzati</a:t>
            </a:r>
            <a:r>
              <a:rPr lang="en-US" sz="1200" dirty="0"/>
              <a:t> </a:t>
            </a:r>
            <a:r>
              <a:rPr lang="en-US" sz="1200" dirty="0" err="1"/>
              <a:t>binti</a:t>
            </a:r>
            <a:r>
              <a:rPr lang="en-US" sz="1200" dirty="0"/>
              <a:t> Ahmad </a:t>
            </a:r>
            <a:r>
              <a:rPr lang="en-US" sz="1200" dirty="0" err="1"/>
              <a:t>Hanapi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0302</a:t>
            </a:r>
          </a:p>
          <a:p>
            <a:r>
              <a:rPr lang="en-US" sz="1200" dirty="0"/>
              <a:t>Email : izzati@planmalaysia.gov.my</a:t>
            </a:r>
          </a:p>
          <a:p>
            <a:r>
              <a:rPr lang="es-ES" sz="1200" dirty="0" err="1"/>
              <a:t>Bahagian</a:t>
            </a:r>
            <a:r>
              <a:rPr lang="es-ES" sz="1200" dirty="0"/>
              <a:t> </a:t>
            </a:r>
            <a:r>
              <a:rPr lang="es-ES" sz="1200" dirty="0" err="1"/>
              <a:t>Perundangan</a:t>
            </a:r>
            <a:r>
              <a:rPr lang="es-ES" sz="1200" dirty="0"/>
              <a:t> dan </a:t>
            </a:r>
            <a:r>
              <a:rPr lang="es-ES" sz="1200" dirty="0" err="1"/>
              <a:t>Kawal</a:t>
            </a:r>
            <a:r>
              <a:rPr lang="es-ES" sz="1200" dirty="0"/>
              <a:t> </a:t>
            </a:r>
            <a:r>
              <a:rPr lang="es-ES" sz="1200" dirty="0" err="1"/>
              <a:t>Selia</a:t>
            </a:r>
            <a:r>
              <a:rPr lang="es-ES" sz="1200" dirty="0"/>
              <a:t> </a:t>
            </a:r>
            <a:r>
              <a:rPr lang="es-ES" sz="1200" dirty="0" err="1"/>
              <a:t>Perancangan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36707-F2D5-4EC5-9286-63605EB0F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39"/>
          <a:stretch/>
        </p:blipFill>
        <p:spPr>
          <a:xfrm>
            <a:off x="1148307" y="4121214"/>
            <a:ext cx="1444508" cy="189562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A656B4-3BF6-4F47-A23F-8F12A536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100" y="294981"/>
            <a:ext cx="2700000" cy="2772000"/>
            <a:chOff x="883522" y="408327"/>
            <a:chExt cx="5276606" cy="57686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2C0A21-AE7E-4C10-9B38-7B4B63CE6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604B3C-0E35-40F0-AF1F-39E435D45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EC5A06-B81E-41DC-A2C5-C0D8AC92D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3074" name="Picture 2" descr="Azlin bin Mujir">
            <a:extLst>
              <a:ext uri="{FF2B5EF4-FFF2-40B4-BE49-F238E27FC236}">
                <a16:creationId xmlns:a16="http://schemas.microsoft.com/office/drawing/2014/main" id="{705CAECB-AA19-4DF6-BFBA-295A67BB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087" y="424718"/>
            <a:ext cx="1676804" cy="20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6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 descr="Footer accent box">
            <a:extLst>
              <a:ext uri="{FF2B5EF4-FFF2-40B4-BE49-F238E27FC236}">
                <a16:creationId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25BBF5-4B89-42D4-B043-CA4BEA1A7F52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45D083-CB15-4488-9185-AF22FAB83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4ACD8-1823-4912-AECB-EA514871A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8E3F7B-0CDE-44E7-AD7C-7C9CFB2E2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5">
            <a:extLst>
              <a:ext uri="{FF2B5EF4-FFF2-40B4-BE49-F238E27FC236}">
                <a16:creationId xmlns:a16="http://schemas.microsoft.com/office/drawing/2014/main" id="{5BD44753-D732-4D2D-ABA2-FC98EC834177}"/>
              </a:ext>
            </a:extLst>
          </p:cNvPr>
          <p:cNvSpPr txBox="1">
            <a:spLocks/>
          </p:cNvSpPr>
          <p:nvPr/>
        </p:nvSpPr>
        <p:spPr>
          <a:xfrm>
            <a:off x="1532284" y="563138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Penolong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Pegawai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Tadbir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ACC6FF-E1AA-47EF-B382-74ED90891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AA6F8A-CD87-4C51-9D02-AEB5AFBD2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2F19E25-56BC-4A48-9454-7388F8DAD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ADA31F-DD4E-462E-83C6-51A290E1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3F6CEE-FB49-4905-AA8F-FE319454FE2E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8C3194-FE28-4B0B-98A3-06060B9A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EBF703-84B4-42F2-B512-4A80CD2CE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75677B-9652-4DDD-A588-4B1DDBD86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5">
            <a:extLst>
              <a:ext uri="{FF2B5EF4-FFF2-40B4-BE49-F238E27FC236}">
                <a16:creationId xmlns:a16="http://schemas.microsoft.com/office/drawing/2014/main" id="{D21232C7-27D9-4F7E-9B6A-324E0D0FA955}"/>
              </a:ext>
            </a:extLst>
          </p:cNvPr>
          <p:cNvSpPr txBox="1">
            <a:spLocks/>
          </p:cNvSpPr>
          <p:nvPr/>
        </p:nvSpPr>
        <p:spPr>
          <a:xfrm>
            <a:off x="4512917" y="3716415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Pembantu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Tadbir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38" name="Subtitle 6">
            <a:extLst>
              <a:ext uri="{FF2B5EF4-FFF2-40B4-BE49-F238E27FC236}">
                <a16:creationId xmlns:a16="http://schemas.microsoft.com/office/drawing/2014/main" id="{7B9CCE01-5C6A-42F2-B2F2-7594CFD4C0A9}"/>
              </a:ext>
            </a:extLst>
          </p:cNvPr>
          <p:cNvSpPr txBox="1">
            <a:spLocks/>
          </p:cNvSpPr>
          <p:nvPr/>
        </p:nvSpPr>
        <p:spPr>
          <a:xfrm>
            <a:off x="4512917" y="4565616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Hasnizam</a:t>
            </a:r>
            <a:r>
              <a:rPr lang="en-US" sz="1200" dirty="0"/>
              <a:t> bin Haji Abdul Hamid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0368</a:t>
            </a:r>
          </a:p>
          <a:p>
            <a:r>
              <a:rPr lang="en-US" sz="1200" dirty="0"/>
              <a:t>Email :  hasnizam@planmalaysia.gov.my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Pembangunan</a:t>
            </a: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4EADA43C-3D5D-4A3F-B193-A8D64091751A}"/>
              </a:ext>
            </a:extLst>
          </p:cNvPr>
          <p:cNvSpPr txBox="1">
            <a:spLocks/>
          </p:cNvSpPr>
          <p:nvPr/>
        </p:nvSpPr>
        <p:spPr>
          <a:xfrm>
            <a:off x="1380509" y="1406119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</a:t>
            </a:r>
            <a:r>
              <a:rPr lang="en-US" sz="1200" dirty="0" err="1"/>
              <a:t>Puan</a:t>
            </a:r>
            <a:r>
              <a:rPr lang="en-US" sz="1200" dirty="0"/>
              <a:t> Noor </a:t>
            </a:r>
            <a:r>
              <a:rPr lang="en-US" sz="1200" dirty="0" err="1"/>
              <a:t>Haffizzah</a:t>
            </a:r>
            <a:r>
              <a:rPr lang="en-US" sz="1200" dirty="0"/>
              <a:t> Binti Zainal </a:t>
            </a:r>
            <a:r>
              <a:rPr lang="en-US" sz="1200" dirty="0" err="1"/>
              <a:t>Abidin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0131</a:t>
            </a:r>
          </a:p>
          <a:p>
            <a:r>
              <a:rPr lang="en-US" sz="1200" dirty="0"/>
              <a:t>Email : haffizzah@planmalaysia.gov.my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Khidmat</a:t>
            </a:r>
            <a:r>
              <a:rPr lang="en-US" sz="1200" dirty="0"/>
              <a:t> </a:t>
            </a:r>
            <a:r>
              <a:rPr lang="en-US" sz="1200" dirty="0" err="1"/>
              <a:t>Pengurusan</a:t>
            </a:r>
            <a:r>
              <a:rPr lang="en-US" sz="1200" dirty="0"/>
              <a:t> (</a:t>
            </a:r>
            <a:r>
              <a:rPr lang="en-US" sz="1200" dirty="0" err="1"/>
              <a:t>Seksyen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)</a:t>
            </a:r>
          </a:p>
        </p:txBody>
      </p:sp>
      <p:pic>
        <p:nvPicPr>
          <p:cNvPr id="4098" name="Picture 2" descr="Hasnizam bin Hj. Abdul Hamid">
            <a:extLst>
              <a:ext uri="{FF2B5EF4-FFF2-40B4-BE49-F238E27FC236}">
                <a16:creationId xmlns:a16="http://schemas.microsoft.com/office/drawing/2014/main" id="{1E4AF115-50A0-48EC-99C7-B7D0A54CB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 bwMode="auto">
          <a:xfrm>
            <a:off x="1054937" y="3769282"/>
            <a:ext cx="1504950" cy="20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08D447F-2192-44C1-A537-D97A1E388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36276" y="247493"/>
            <a:ext cx="2700000" cy="2772000"/>
            <a:chOff x="883522" y="408327"/>
            <a:chExt cx="5276606" cy="576863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7EBC48-5489-4CB0-BB31-86253BEA8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91B415-6B7C-4B96-AEE9-798F58109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C8E4AA0-3743-4F42-923E-7ADA0968C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691702-7AE3-4F11-A913-AE08F3EE6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2227" y="345983"/>
            <a:ext cx="1639946" cy="20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9E94ED-6A3C-4224-B9B8-BC4F08AC4AA5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284" y="468246"/>
            <a:ext cx="6609256" cy="757126"/>
          </a:xfrm>
        </p:spPr>
        <p:txBody>
          <a:bodyPr>
            <a:normAutofit/>
          </a:bodyPr>
          <a:lstStyle/>
          <a:p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Pereka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284" y="1317447"/>
            <a:ext cx="6609256" cy="450503"/>
          </a:xfrm>
        </p:spPr>
        <p:txBody>
          <a:bodyPr>
            <a:noAutofit/>
          </a:bodyPr>
          <a:lstStyle/>
          <a:p>
            <a:r>
              <a:rPr lang="en-US" sz="1200" dirty="0"/>
              <a:t>Nama : </a:t>
            </a:r>
            <a:r>
              <a:rPr lang="en-US" sz="1200" dirty="0" err="1"/>
              <a:t>Puan</a:t>
            </a:r>
            <a:r>
              <a:rPr lang="en-US" sz="1200" dirty="0"/>
              <a:t> Siti </a:t>
            </a:r>
            <a:r>
              <a:rPr lang="en-US" sz="1200" dirty="0" err="1"/>
              <a:t>Mazlina</a:t>
            </a:r>
            <a:r>
              <a:rPr lang="en-US" sz="1200" dirty="0"/>
              <a:t> </a:t>
            </a:r>
            <a:r>
              <a:rPr lang="en-US" sz="1200" dirty="0" err="1"/>
              <a:t>binti</a:t>
            </a:r>
            <a:r>
              <a:rPr lang="en-US" sz="1200" dirty="0"/>
              <a:t> </a:t>
            </a:r>
            <a:r>
              <a:rPr lang="en-US" sz="1200" dirty="0" err="1"/>
              <a:t>Jusoh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0441</a:t>
            </a:r>
          </a:p>
          <a:p>
            <a:r>
              <a:rPr lang="en-US" sz="1200" dirty="0"/>
              <a:t>Email : mazlina@planmalaysia.gov.my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Korporat</a:t>
            </a:r>
            <a:endParaRPr lang="en-US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D5EDF1-528F-48A2-ABE4-16920CE34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D78F7A-FDF9-442A-B786-4D6E9292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D678974-CFBB-46A8-8E1C-7875B772F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029F6B-729F-4FE3-A0D1-62CA7C22C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89E1B-D5B7-4004-A2DC-131C78931363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4686BB-7C3F-43D8-93EB-66DF8C255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999E41-6E73-4FF6-B9F2-AE8EE9B45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314FD4-A369-421A-869A-B5573393E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D1EAE8-ECBA-48AB-80A0-6810F6FB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100" y="259575"/>
            <a:ext cx="2700000" cy="2772000"/>
            <a:chOff x="883522" y="408327"/>
            <a:chExt cx="5276606" cy="576863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3494FB-435A-4DED-90A4-F50C2066F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DDC7A1-D0DC-40AC-B0E5-6E2B289E7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475BD36B-58D8-41FD-9158-4B16C20E8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1026" name="Picture 2" descr="Siti Mazlina Binti Jusoh">
            <a:extLst>
              <a:ext uri="{FF2B5EF4-FFF2-40B4-BE49-F238E27FC236}">
                <a16:creationId xmlns:a16="http://schemas.microsoft.com/office/drawing/2014/main" id="{AA84F342-E8EB-4F14-A7D0-F14BDCE6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63" y="380023"/>
            <a:ext cx="1674288" cy="20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5">
            <a:extLst>
              <a:ext uri="{FF2B5EF4-FFF2-40B4-BE49-F238E27FC236}">
                <a16:creationId xmlns:a16="http://schemas.microsoft.com/office/drawing/2014/main" id="{BE98CC43-FD0F-43DD-A79C-D18C5AF4460B}"/>
              </a:ext>
            </a:extLst>
          </p:cNvPr>
          <p:cNvSpPr txBox="1">
            <a:spLocks/>
          </p:cNvSpPr>
          <p:nvPr/>
        </p:nvSpPr>
        <p:spPr>
          <a:xfrm>
            <a:off x="4728757" y="3841066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Pelukis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Pelan </a:t>
            </a:r>
          </a:p>
        </p:txBody>
      </p:sp>
      <p:sp>
        <p:nvSpPr>
          <p:cNvPr id="37" name="Subtitle 6">
            <a:extLst>
              <a:ext uri="{FF2B5EF4-FFF2-40B4-BE49-F238E27FC236}">
                <a16:creationId xmlns:a16="http://schemas.microsoft.com/office/drawing/2014/main" id="{711CA015-21A0-461D-9B28-9B0660FE40E7}"/>
              </a:ext>
            </a:extLst>
          </p:cNvPr>
          <p:cNvSpPr txBox="1">
            <a:spLocks/>
          </p:cNvSpPr>
          <p:nvPr/>
        </p:nvSpPr>
        <p:spPr>
          <a:xfrm>
            <a:off x="4715125" y="4534325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Mohd</a:t>
            </a:r>
            <a:r>
              <a:rPr lang="en-US" sz="1200" dirty="0"/>
              <a:t> Ismail </a:t>
            </a:r>
            <a:r>
              <a:rPr lang="en-US" sz="1200" dirty="0" err="1"/>
              <a:t>Zarir</a:t>
            </a:r>
            <a:r>
              <a:rPr lang="en-US" sz="1200" dirty="0"/>
              <a:t> bin Muhammad Ghazali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09-6211 354</a:t>
            </a:r>
          </a:p>
          <a:p>
            <a:r>
              <a:rPr lang="en-US" sz="1200" dirty="0"/>
              <a:t>Email : </a:t>
            </a:r>
            <a:r>
              <a:rPr lang="en-US" sz="1200" dirty="0" err="1"/>
              <a:t>ismail.zarir@planmalaysia</a:t>
            </a:r>
            <a:r>
              <a:rPr lang="en-US" sz="1200" dirty="0"/>
              <a:t> 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Pembangunan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EEB519-980F-40A5-9EEC-1EF7C0A09D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43"/>
          <a:stretch/>
        </p:blipFill>
        <p:spPr>
          <a:xfrm>
            <a:off x="931765" y="3724555"/>
            <a:ext cx="1843603" cy="21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016" y="37618"/>
            <a:ext cx="12263015" cy="68580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D4073-CEBB-41B3-BFBA-21DC561CB0D0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D6AE2C4-B238-4804-B839-695703D6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5298D-A67E-4676-A87F-44733AAD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D7D6FA-3571-42B2-9C70-FDEA372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itle 5">
            <a:extLst>
              <a:ext uri="{FF2B5EF4-FFF2-40B4-BE49-F238E27FC236}">
                <a16:creationId xmlns:a16="http://schemas.microsoft.com/office/drawing/2014/main" id="{DF929134-C42B-4ADA-967F-AF243E328C9D}"/>
              </a:ext>
            </a:extLst>
          </p:cNvPr>
          <p:cNvSpPr txBox="1">
            <a:spLocks/>
          </p:cNvSpPr>
          <p:nvPr/>
        </p:nvSpPr>
        <p:spPr>
          <a:xfrm>
            <a:off x="1532284" y="597642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Pembantu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Operasi</a:t>
            </a:r>
            <a:endParaRPr lang="en-MY"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C5BEA3-8A54-4181-B752-3DE1181A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01F71D-B8DB-452E-957C-04893685B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54A076D-3750-4D7F-91CF-0308034A1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1A2BD2-33E9-4E26-8D9F-3BAE24A5D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9DEBF3-2795-45AE-8F3A-9FA64B971519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B1402C-02A6-41BC-8192-2B83EE7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B8DCF1-0EA0-4E68-B5D4-9C87B922B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A2F9F5-A3C0-4C95-8D9E-B8B10E4EC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5">
            <a:extLst>
              <a:ext uri="{FF2B5EF4-FFF2-40B4-BE49-F238E27FC236}">
                <a16:creationId xmlns:a16="http://schemas.microsoft.com/office/drawing/2014/main" id="{8DCEF3D8-88D4-4BD9-9479-FF169F70204A}"/>
              </a:ext>
            </a:extLst>
          </p:cNvPr>
          <p:cNvSpPr txBox="1">
            <a:spLocks/>
          </p:cNvSpPr>
          <p:nvPr/>
        </p:nvSpPr>
        <p:spPr>
          <a:xfrm>
            <a:off x="4512917" y="3707781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Pemandu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Kenderaan</a:t>
            </a:r>
            <a:endParaRPr lang="en-MY" sz="24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Subtitle 6">
            <a:extLst>
              <a:ext uri="{FF2B5EF4-FFF2-40B4-BE49-F238E27FC236}">
                <a16:creationId xmlns:a16="http://schemas.microsoft.com/office/drawing/2014/main" id="{5B5D8428-22D0-420B-BD89-44C58C3914D6}"/>
              </a:ext>
            </a:extLst>
          </p:cNvPr>
          <p:cNvSpPr txBox="1">
            <a:spLocks/>
          </p:cNvSpPr>
          <p:nvPr/>
        </p:nvSpPr>
        <p:spPr>
          <a:xfrm>
            <a:off x="4512917" y="4556982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Muhamad </a:t>
            </a:r>
            <a:r>
              <a:rPr lang="en-US" sz="1200" dirty="0" err="1"/>
              <a:t>Hasminudin</a:t>
            </a:r>
            <a:r>
              <a:rPr lang="en-US" sz="1200" dirty="0"/>
              <a:t> bin Hassan</a:t>
            </a:r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</a:t>
            </a:r>
          </a:p>
          <a:p>
            <a:r>
              <a:rPr lang="en-US" sz="1200" dirty="0"/>
              <a:t>Email : 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Khidmat</a:t>
            </a:r>
            <a:r>
              <a:rPr lang="en-US" sz="1200" dirty="0"/>
              <a:t> </a:t>
            </a:r>
            <a:r>
              <a:rPr lang="en-US" sz="1200" dirty="0" err="1"/>
              <a:t>Pengurusan</a:t>
            </a:r>
            <a:r>
              <a:rPr lang="en-US" sz="1200" dirty="0"/>
              <a:t> (</a:t>
            </a:r>
            <a:r>
              <a:rPr lang="en-US" sz="1200" dirty="0" err="1"/>
              <a:t>Seksyen</a:t>
            </a:r>
            <a:r>
              <a:rPr lang="en-US" sz="1200" dirty="0"/>
              <a:t> </a:t>
            </a:r>
            <a:r>
              <a:rPr lang="en-US" sz="1200" dirty="0" err="1"/>
              <a:t>Pentadbiran</a:t>
            </a:r>
            <a:r>
              <a:rPr lang="en-US" sz="1200" dirty="0"/>
              <a:t>)</a:t>
            </a:r>
          </a:p>
        </p:txBody>
      </p:sp>
      <p:sp>
        <p:nvSpPr>
          <p:cNvPr id="40" name="Subtitle 6">
            <a:extLst>
              <a:ext uri="{FF2B5EF4-FFF2-40B4-BE49-F238E27FC236}">
                <a16:creationId xmlns:a16="http://schemas.microsoft.com/office/drawing/2014/main" id="{20E1A2E1-9709-47DA-812D-630D59F643D2}"/>
              </a:ext>
            </a:extLst>
          </p:cNvPr>
          <p:cNvSpPr txBox="1">
            <a:spLocks/>
          </p:cNvSpPr>
          <p:nvPr/>
        </p:nvSpPr>
        <p:spPr>
          <a:xfrm>
            <a:off x="1518652" y="1290901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</a:t>
            </a:r>
            <a:r>
              <a:rPr lang="en-US" sz="1200" dirty="0" err="1"/>
              <a:t>Azizan</a:t>
            </a:r>
            <a:r>
              <a:rPr lang="en-US" sz="1200" dirty="0"/>
              <a:t> bin </a:t>
            </a:r>
            <a:r>
              <a:rPr lang="en-US" sz="1200" dirty="0" err="1"/>
              <a:t>Jusoh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03-8091 0371</a:t>
            </a:r>
          </a:p>
          <a:p>
            <a:r>
              <a:rPr lang="en-US" sz="1200" dirty="0"/>
              <a:t>Email : azizan.jusoh@planmalaysia.gov.my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Pembangunan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A75889-65E9-4D16-8A21-ED6A94A79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5100" y="250187"/>
            <a:ext cx="2700000" cy="2772000"/>
            <a:chOff x="883522" y="408327"/>
            <a:chExt cx="5276606" cy="576863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46D836-F04C-44BA-90A3-C52367042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0069BF-C1D3-4DF3-920D-D3B8F567B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A2503B6-B1D7-428B-B24F-6BCDB456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5122" name="Picture 2" descr="Azizan bin Jusoh">
            <a:extLst>
              <a:ext uri="{FF2B5EF4-FFF2-40B4-BE49-F238E27FC236}">
                <a16:creationId xmlns:a16="http://schemas.microsoft.com/office/drawing/2014/main" id="{898C2643-022A-43F8-8D46-2EF16FB3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85" y="353248"/>
            <a:ext cx="1687665" cy="21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FFCAFE-85B5-4FC4-9FA4-FB610E713B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746" t="9616" r="23778" b="36134"/>
          <a:stretch/>
        </p:blipFill>
        <p:spPr>
          <a:xfrm>
            <a:off x="955178" y="3804643"/>
            <a:ext cx="1781887" cy="19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566C88-00C6-4BC2-8C57-CD08D4BB42F5}"/>
              </a:ext>
            </a:extLst>
          </p:cNvPr>
          <p:cNvGrpSpPr/>
          <p:nvPr/>
        </p:nvGrpSpPr>
        <p:grpSpPr>
          <a:xfrm>
            <a:off x="267654" y="365684"/>
            <a:ext cx="8622365" cy="2596177"/>
            <a:chOff x="258691" y="403431"/>
            <a:chExt cx="7324426" cy="3883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5A775C-FA36-4C9E-9DF6-77515ADC6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06A3E2-99A7-4AA4-9281-EA8A9D35C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0DDA11-DE26-4AEF-8F02-8703101EA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5">
            <a:extLst>
              <a:ext uri="{FF2B5EF4-FFF2-40B4-BE49-F238E27FC236}">
                <a16:creationId xmlns:a16="http://schemas.microsoft.com/office/drawing/2014/main" id="{E2D90968-C8FD-4CA5-A57B-7792AAD713D3}"/>
              </a:ext>
            </a:extLst>
          </p:cNvPr>
          <p:cNvSpPr txBox="1">
            <a:spLocks/>
          </p:cNvSpPr>
          <p:nvPr/>
        </p:nvSpPr>
        <p:spPr>
          <a:xfrm>
            <a:off x="1532283" y="597642"/>
            <a:ext cx="6900603" cy="75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dari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Pejabat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Projek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Zon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Utara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A1B822-83DD-42DF-A1A6-9A04A224E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267654" y="3172498"/>
            <a:ext cx="2698630" cy="2790825"/>
            <a:chOff x="883522" y="408327"/>
            <a:chExt cx="5276606" cy="576863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8D9A5D-8F6F-4374-8842-B659E7683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4598542-C50F-424A-9357-814E65FAF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78A84A-B6B8-48C5-9739-702B1BE30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A1BFFA9-C12E-4775-AF15-8C70A0748A33}"/>
              </a:ext>
            </a:extLst>
          </p:cNvPr>
          <p:cNvGrpSpPr/>
          <p:nvPr/>
        </p:nvGrpSpPr>
        <p:grpSpPr>
          <a:xfrm>
            <a:off x="3248287" y="3613847"/>
            <a:ext cx="8622365" cy="2596177"/>
            <a:chOff x="258691" y="403431"/>
            <a:chExt cx="7324426" cy="388352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434754-4661-4A80-BDF0-10E5A4EC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737663" y="1046579"/>
              <a:ext cx="6117771" cy="3240375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D72145-4455-45CA-AC5B-DAE31E47D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258691" y="403431"/>
              <a:ext cx="7075714" cy="3140105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713DEA-3EFA-47FB-B34A-AF4E57D36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107776" y="765733"/>
              <a:ext cx="6475341" cy="3045824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itle 5">
            <a:extLst>
              <a:ext uri="{FF2B5EF4-FFF2-40B4-BE49-F238E27FC236}">
                <a16:creationId xmlns:a16="http://schemas.microsoft.com/office/drawing/2014/main" id="{71A63F3F-8C69-4CB6-8940-37200AFC0B31}"/>
              </a:ext>
            </a:extLst>
          </p:cNvPr>
          <p:cNvSpPr txBox="1">
            <a:spLocks/>
          </p:cNvSpPr>
          <p:nvPr/>
        </p:nvSpPr>
        <p:spPr>
          <a:xfrm>
            <a:off x="4512917" y="3699153"/>
            <a:ext cx="6609256" cy="757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Wakil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dari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Pejabat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Projek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MY" sz="24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Zon</a:t>
            </a:r>
            <a:r>
              <a:rPr lang="en-MY" sz="24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Selatan</a:t>
            </a:r>
          </a:p>
        </p:txBody>
      </p:sp>
      <p:sp>
        <p:nvSpPr>
          <p:cNvPr id="51" name="Subtitle 6">
            <a:extLst>
              <a:ext uri="{FF2B5EF4-FFF2-40B4-BE49-F238E27FC236}">
                <a16:creationId xmlns:a16="http://schemas.microsoft.com/office/drawing/2014/main" id="{B1A0ECD7-801F-4099-B067-2DE343F23E9C}"/>
              </a:ext>
            </a:extLst>
          </p:cNvPr>
          <p:cNvSpPr txBox="1">
            <a:spLocks/>
          </p:cNvSpPr>
          <p:nvPr/>
        </p:nvSpPr>
        <p:spPr>
          <a:xfrm>
            <a:off x="4512917" y="4548354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</a:t>
            </a:r>
            <a:r>
              <a:rPr lang="en-US" sz="1200" dirty="0" err="1"/>
              <a:t>Puan</a:t>
            </a:r>
            <a:r>
              <a:rPr lang="en-US" sz="1200" dirty="0"/>
              <a:t> </a:t>
            </a:r>
            <a:r>
              <a:rPr lang="it-IT" sz="1200" dirty="0"/>
              <a:t>Siti Saufia binti Abd Haddi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06-2845 353 ext:128</a:t>
            </a:r>
          </a:p>
          <a:p>
            <a:r>
              <a:rPr lang="en-US" sz="1200" dirty="0"/>
              <a:t>Email : siti.saufa@planmalaysia.gov.my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Pembangunan</a:t>
            </a:r>
          </a:p>
        </p:txBody>
      </p:sp>
      <p:sp>
        <p:nvSpPr>
          <p:cNvPr id="52" name="Subtitle 6">
            <a:extLst>
              <a:ext uri="{FF2B5EF4-FFF2-40B4-BE49-F238E27FC236}">
                <a16:creationId xmlns:a16="http://schemas.microsoft.com/office/drawing/2014/main" id="{F218473D-FA92-46EC-A47C-4D2C84B02377}"/>
              </a:ext>
            </a:extLst>
          </p:cNvPr>
          <p:cNvSpPr txBox="1">
            <a:spLocks/>
          </p:cNvSpPr>
          <p:nvPr/>
        </p:nvSpPr>
        <p:spPr>
          <a:xfrm>
            <a:off x="1583124" y="1348433"/>
            <a:ext cx="6609256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Nama : Encik Mohammad Nizam bin </a:t>
            </a:r>
            <a:r>
              <a:rPr lang="en-US" sz="1200" dirty="0" err="1"/>
              <a:t>Taib</a:t>
            </a:r>
            <a:endParaRPr lang="en-US" sz="1200" dirty="0"/>
          </a:p>
          <a:p>
            <a:r>
              <a:rPr lang="en-US" sz="1200" dirty="0"/>
              <a:t>No. </a:t>
            </a:r>
            <a:r>
              <a:rPr lang="en-US" sz="1200" dirty="0" err="1"/>
              <a:t>tel</a:t>
            </a:r>
            <a:r>
              <a:rPr lang="en-US" sz="1200" dirty="0"/>
              <a:t> : 04-731 4688 - 137</a:t>
            </a:r>
          </a:p>
          <a:p>
            <a:r>
              <a:rPr lang="en-US" sz="1200" dirty="0"/>
              <a:t>Email : nizam@planmalaysia.gov.my</a:t>
            </a:r>
          </a:p>
          <a:p>
            <a:r>
              <a:rPr lang="en-US" sz="1200" dirty="0" err="1"/>
              <a:t>Bahagian</a:t>
            </a:r>
            <a:r>
              <a:rPr lang="en-US" sz="1200" dirty="0"/>
              <a:t> </a:t>
            </a:r>
            <a:r>
              <a:rPr lang="en-US" sz="1200" dirty="0" err="1"/>
              <a:t>Rancangan</a:t>
            </a:r>
            <a:r>
              <a:rPr lang="en-US" sz="1200" dirty="0"/>
              <a:t> Pembangunan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C37E11-CA4B-4C5A-A81E-AD53F3255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58315" y="277448"/>
            <a:ext cx="2700000" cy="2772000"/>
            <a:chOff x="883522" y="408327"/>
            <a:chExt cx="5276606" cy="57686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EBA5F4-82CD-4E9A-98CE-146B9C774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86C794-0B78-49B0-BB82-F6F3467D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09751D7-96C0-4538-9914-4F2DFBB12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pic>
        <p:nvPicPr>
          <p:cNvPr id="6146" name="Picture 2" descr="Mohammad Nizam bin Taib">
            <a:extLst>
              <a:ext uri="{FF2B5EF4-FFF2-40B4-BE49-F238E27FC236}">
                <a16:creationId xmlns:a16="http://schemas.microsoft.com/office/drawing/2014/main" id="{5FF35114-3B5B-4B5E-B61A-021753554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/>
          <a:stretch/>
        </p:blipFill>
        <p:spPr bwMode="auto">
          <a:xfrm>
            <a:off x="9460740" y="420194"/>
            <a:ext cx="1714441" cy="20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084C6-75B4-40A5-AE5F-FF59C284D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45" y="3737663"/>
            <a:ext cx="1728794" cy="2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mlw -v2" id="{02C8D846-7DC8-4EFF-94D8-823DF779E3A7}" vid="{402D83F6-A512-43E7-B905-390BB489C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A0F1FB-B1B3-48EC-BFEE-FC0094A34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340EA-4D3D-470F-B5D6-C0F623079401}">
  <ds:schemaRefs>
    <ds:schemaRef ds:uri="16c05727-aa75-4e4a-9b5f-8a80a1165891"/>
    <ds:schemaRef ds:uri="http://www.w3.org/XML/1998/namespace"/>
    <ds:schemaRef ds:uri="http://schemas.microsoft.com/office/2006/metadata/properties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834546-CF5A-40F0-B105-33C88EC05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222</TotalTime>
  <Words>644</Words>
  <Application>Microsoft Office PowerPoint</Application>
  <PresentationFormat>Widescreen</PresentationFormat>
  <Paragraphs>116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Fira Sans Extra Condensed Medium</vt:lpstr>
      <vt:lpstr>Open Sans</vt:lpstr>
      <vt:lpstr>Office Theme</vt:lpstr>
      <vt:lpstr>Pengerusi / WAKIL PEGAWAI PERANCANG BANDAR DAN DESA GRED J48</vt:lpstr>
      <vt:lpstr>PowerPoint Presentation</vt:lpstr>
      <vt:lpstr>PowerPoint Presentation</vt:lpstr>
      <vt:lpstr>Title:</vt:lpstr>
      <vt:lpstr>Wakil Penolong Pegawai Perancang Bandar dan Desa</vt:lpstr>
      <vt:lpstr>PowerPoint Presentation</vt:lpstr>
      <vt:lpstr>Wakil Pereka </vt:lpstr>
      <vt:lpstr>PowerPoint Presentation</vt:lpstr>
      <vt:lpstr>Title:</vt:lpstr>
      <vt:lpstr>Wakil dari Pejabat Projek Zon Timur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Pengerusi Bersama</dc:title>
  <dc:creator>Norela Binti Khalid</dc:creator>
  <cp:lastModifiedBy>Nur Izzati Binti Ahmad Hanapi</cp:lastModifiedBy>
  <cp:revision>24</cp:revision>
  <dcterms:created xsi:type="dcterms:W3CDTF">2021-11-15T00:52:38Z</dcterms:created>
  <dcterms:modified xsi:type="dcterms:W3CDTF">2022-02-08T04:16:23Z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